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方正黑体_GBK" panose="03000509000000000000" pitchFamily="65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隶变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诗词复习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7981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一、下列诗句中加点词的意思有误的一项是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日暮汉宫传蜡烛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汉代皇宫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泣涕零如雨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落下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何当金络脑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什么时候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要留清白在人间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指高尚的节操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3183" y="11975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2590105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56717" y="360604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16602" y="4647855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93992" y="569109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4"/>
            <a:ext cx="852289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二、把诗句补充完整。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日暮汉宫传蜡烛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脉脉不得语。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大漠沙如雪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咬定青山不放松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烈火焚烧若等闲。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494861" y="176687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轻烟散入五侯家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21851" y="251737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盈盈一水间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9225" y="327191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燕山月似钩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4861" y="403662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立根原在破岩中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484951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千锤万凿出深山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41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三、按要求写诗句。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《长征》中暗含了两个感人的历史故事的诗句是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《寒食》中写诗人立足高远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视野宽阔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全城景物尽在眼中的诗句是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428294"/>
            <a:ext cx="657045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金沙水拍云崖暖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大渡桥横铁索寒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9155" y="3995494"/>
            <a:ext cx="66998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春城无处不飞花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寒食东风御柳斜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41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《竹石》中赞颂竹子的坚韧不拔的品格的诗句是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《十五夜望月》中表达了思念之情的诗句是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类似的诗句有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79253" y="1682159"/>
            <a:ext cx="680336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任尔东西南北风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14" y="3233986"/>
            <a:ext cx="658770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今夜月明人尽望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不知秋思落谁家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6855" y="3992492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举头望明月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低头思故乡。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60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293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Times New Roman</vt:lpstr>
      <vt:lpstr>方正书宋_GBK</vt:lpstr>
      <vt:lpstr>微软雅黑</vt:lpstr>
      <vt:lpstr>方正黑体_GBK</vt:lpstr>
      <vt:lpstr>NEU-BZ</vt:lpstr>
      <vt:lpstr>NEU-HZ</vt:lpstr>
      <vt:lpstr>方正隶变_GBK</vt:lpstr>
      <vt:lpstr>Wingdings</vt:lpstr>
      <vt:lpstr>方正仿宋_GBK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2026-03-18T07:50:33Z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